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3" r:id="rId6"/>
    <p:sldId id="264" r:id="rId7"/>
    <p:sldId id="265" r:id="rId8"/>
    <p:sldId id="266" r:id="rId9"/>
    <p:sldId id="261" r:id="rId10"/>
    <p:sldId id="269" r:id="rId11"/>
    <p:sldId id="270" r:id="rId12"/>
    <p:sldId id="271" r:id="rId13"/>
    <p:sldId id="272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7F1"/>
    <a:srgbClr val="344529"/>
    <a:srgbClr val="2B3922"/>
    <a:srgbClr val="2E3722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19" autoAdjust="0"/>
  </p:normalViewPr>
  <p:slideViewPr>
    <p:cSldViewPr snapToGrid="0">
      <p:cViewPr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6CD420-F898-45DA-B386-EF9F91F88201}" type="doc">
      <dgm:prSet loTypeId="urn:microsoft.com/office/officeart/2005/8/layout/bProcess3" loCatId="process" qsTypeId="urn:microsoft.com/office/officeart/2005/8/quickstyle/3d2" qsCatId="3D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8B1B9ED2-1C4B-48E1-8928-8D72287D02F9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>
            <a:buFont typeface="Times New Roman" panose="02020603050405020304" pitchFamily="18" charset="0"/>
            <a:buChar char="-"/>
          </a:pPr>
          <a:r>
            <a:rPr lang="fr-FR" b="1" dirty="0">
              <a:solidFill>
                <a:schemeClr val="bg2"/>
              </a:solidFill>
            </a:rPr>
            <a:t>Examine the </a:t>
          </a:r>
          <a:r>
            <a:rPr lang="fr-FR" b="1" dirty="0" err="1">
              <a:solidFill>
                <a:schemeClr val="bg2"/>
              </a:solidFill>
            </a:rPr>
            <a:t>dataset</a:t>
          </a:r>
          <a:endParaRPr lang="fr-FR" b="1" dirty="0">
            <a:solidFill>
              <a:schemeClr val="bg2"/>
            </a:solidFill>
          </a:endParaRPr>
        </a:p>
      </dgm:t>
    </dgm:pt>
    <dgm:pt modelId="{E5C9F6DD-5823-4E53-B0FC-56F9E89C5945}" type="parTrans" cxnId="{981F92ED-8519-4A8E-97E7-A08D7FE971C3}">
      <dgm:prSet/>
      <dgm:spPr/>
      <dgm:t>
        <a:bodyPr/>
        <a:lstStyle/>
        <a:p>
          <a:endParaRPr lang="fr-FR"/>
        </a:p>
      </dgm:t>
    </dgm:pt>
    <dgm:pt modelId="{0C9FCD35-5FA8-4AB4-83BB-701FBEF34D47}" type="sibTrans" cxnId="{981F92ED-8519-4A8E-97E7-A08D7FE971C3}">
      <dgm:prSet/>
      <dgm:spPr/>
      <dgm:t>
        <a:bodyPr/>
        <a:lstStyle/>
        <a:p>
          <a:endParaRPr lang="fr-FR"/>
        </a:p>
      </dgm:t>
    </dgm:pt>
    <dgm:pt modelId="{760A7119-170A-4743-BB75-22A0DADF19CC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>
            <a:buFont typeface="Times New Roman" panose="02020603050405020304" pitchFamily="18" charset="0"/>
            <a:buChar char="-"/>
          </a:pPr>
          <a:r>
            <a:rPr lang="en-CA" b="1" dirty="0">
              <a:solidFill>
                <a:schemeClr val="bg2"/>
              </a:solidFill>
            </a:rPr>
            <a:t>Plan our work on Trello</a:t>
          </a:r>
          <a:endParaRPr lang="fr-FR" b="1" dirty="0">
            <a:solidFill>
              <a:schemeClr val="bg2"/>
            </a:solidFill>
          </a:endParaRPr>
        </a:p>
      </dgm:t>
    </dgm:pt>
    <dgm:pt modelId="{CFF2678E-E20A-4AD7-87C3-8EC804B8CC6F}" type="parTrans" cxnId="{A02AAAC9-F23E-434F-8EC4-0DCB252616F5}">
      <dgm:prSet/>
      <dgm:spPr/>
      <dgm:t>
        <a:bodyPr/>
        <a:lstStyle/>
        <a:p>
          <a:endParaRPr lang="fr-FR"/>
        </a:p>
      </dgm:t>
    </dgm:pt>
    <dgm:pt modelId="{373E30B1-51AB-4A6A-9F82-D8C5EDC1E157}" type="sibTrans" cxnId="{A02AAAC9-F23E-434F-8EC4-0DCB252616F5}">
      <dgm:prSet/>
      <dgm:spPr/>
      <dgm:t>
        <a:bodyPr/>
        <a:lstStyle/>
        <a:p>
          <a:endParaRPr lang="fr-FR"/>
        </a:p>
      </dgm:t>
    </dgm:pt>
    <dgm:pt modelId="{22B419D3-F79E-4473-93C3-B180512B8B5A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>
            <a:buFont typeface="Times New Roman" panose="02020603050405020304" pitchFamily="18" charset="0"/>
            <a:buChar char="-"/>
          </a:pPr>
          <a:r>
            <a:rPr lang="en-CA" b="1" dirty="0">
              <a:solidFill>
                <a:schemeClr val="bg2"/>
              </a:solidFill>
            </a:rPr>
            <a:t>Clean the dataset</a:t>
          </a:r>
          <a:endParaRPr lang="fr-FR" b="1" dirty="0">
            <a:solidFill>
              <a:schemeClr val="bg2"/>
            </a:solidFill>
          </a:endParaRPr>
        </a:p>
      </dgm:t>
    </dgm:pt>
    <dgm:pt modelId="{730C71A4-9A51-47A1-B6E8-4CB8FC049577}" type="parTrans" cxnId="{B08C91A4-EB59-4840-965A-777496853F60}">
      <dgm:prSet/>
      <dgm:spPr/>
      <dgm:t>
        <a:bodyPr/>
        <a:lstStyle/>
        <a:p>
          <a:endParaRPr lang="fr-FR"/>
        </a:p>
      </dgm:t>
    </dgm:pt>
    <dgm:pt modelId="{CFBDF57A-24D1-4F28-8A79-689C2FEC4C5D}" type="sibTrans" cxnId="{B08C91A4-EB59-4840-965A-777496853F60}">
      <dgm:prSet/>
      <dgm:spPr/>
      <dgm:t>
        <a:bodyPr/>
        <a:lstStyle/>
        <a:p>
          <a:endParaRPr lang="fr-FR"/>
        </a:p>
      </dgm:t>
    </dgm:pt>
    <dgm:pt modelId="{E2FE9D8F-A134-4646-B8B4-EDAD268679C2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>
            <a:buFont typeface="Times New Roman" panose="02020603050405020304" pitchFamily="18" charset="0"/>
            <a:buChar char="-"/>
          </a:pPr>
          <a:r>
            <a:rPr lang="en-CA" b="1" dirty="0">
              <a:solidFill>
                <a:schemeClr val="bg2"/>
              </a:solidFill>
            </a:rPr>
            <a:t>Clustering</a:t>
          </a:r>
          <a:endParaRPr lang="fr-FR" b="1" dirty="0">
            <a:solidFill>
              <a:schemeClr val="bg2"/>
            </a:solidFill>
          </a:endParaRPr>
        </a:p>
      </dgm:t>
    </dgm:pt>
    <dgm:pt modelId="{EA2BC9A2-642A-4F32-8FA2-65F194FCAFBE}" type="parTrans" cxnId="{C270602A-69A0-4D15-8A79-E03593C8841D}">
      <dgm:prSet/>
      <dgm:spPr/>
      <dgm:t>
        <a:bodyPr/>
        <a:lstStyle/>
        <a:p>
          <a:endParaRPr lang="fr-FR"/>
        </a:p>
      </dgm:t>
    </dgm:pt>
    <dgm:pt modelId="{90F99762-FED2-42AA-83FA-DE7E387DCD85}" type="sibTrans" cxnId="{C270602A-69A0-4D15-8A79-E03593C8841D}">
      <dgm:prSet/>
      <dgm:spPr/>
      <dgm:t>
        <a:bodyPr/>
        <a:lstStyle/>
        <a:p>
          <a:endParaRPr lang="fr-FR"/>
        </a:p>
      </dgm:t>
    </dgm:pt>
    <dgm:pt modelId="{3D1C7335-27DF-488B-960E-5BA2217262A4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>
            <a:buFont typeface="Times New Roman" panose="02020603050405020304" pitchFamily="18" charset="0"/>
            <a:buChar char="-"/>
          </a:pPr>
          <a:r>
            <a:rPr lang="en-CA" b="1" dirty="0">
              <a:solidFill>
                <a:schemeClr val="bg2"/>
              </a:solidFill>
            </a:rPr>
            <a:t>Model implementation and comparison</a:t>
          </a:r>
          <a:endParaRPr lang="fr-FR" b="1" dirty="0">
            <a:solidFill>
              <a:schemeClr val="bg2"/>
            </a:solidFill>
          </a:endParaRPr>
        </a:p>
      </dgm:t>
    </dgm:pt>
    <dgm:pt modelId="{5383C52A-566C-441C-AF11-E99135B20194}" type="parTrans" cxnId="{D12E9E7C-0FAA-4828-95EE-C460D90D41C8}">
      <dgm:prSet/>
      <dgm:spPr/>
      <dgm:t>
        <a:bodyPr/>
        <a:lstStyle/>
        <a:p>
          <a:endParaRPr lang="fr-FR"/>
        </a:p>
      </dgm:t>
    </dgm:pt>
    <dgm:pt modelId="{EE4D018D-73E9-4560-9039-50164D16F317}" type="sibTrans" cxnId="{D12E9E7C-0FAA-4828-95EE-C460D90D41C8}">
      <dgm:prSet/>
      <dgm:spPr/>
      <dgm:t>
        <a:bodyPr/>
        <a:lstStyle/>
        <a:p>
          <a:endParaRPr lang="fr-FR"/>
        </a:p>
      </dgm:t>
    </dgm:pt>
    <dgm:pt modelId="{908DE0EC-E526-4840-A05B-C30E7E6E442F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>
            <a:buFont typeface="Times New Roman" panose="02020603050405020304" pitchFamily="18" charset="0"/>
            <a:buChar char="-"/>
          </a:pPr>
          <a:r>
            <a:rPr lang="en-CA" b="1" dirty="0" err="1">
              <a:solidFill>
                <a:schemeClr val="bg2"/>
              </a:solidFill>
            </a:rPr>
            <a:t>Vizualisation</a:t>
          </a:r>
          <a:r>
            <a:rPr lang="en-CA" b="1" dirty="0">
              <a:solidFill>
                <a:schemeClr val="bg2"/>
              </a:solidFill>
            </a:rPr>
            <a:t> on </a:t>
          </a:r>
          <a:r>
            <a:rPr lang="en-CA" b="1" dirty="0" err="1">
              <a:solidFill>
                <a:schemeClr val="bg2"/>
              </a:solidFill>
            </a:rPr>
            <a:t>Streamlit</a:t>
          </a:r>
          <a:endParaRPr lang="fr-FR" b="1" dirty="0">
            <a:solidFill>
              <a:schemeClr val="bg2"/>
            </a:solidFill>
          </a:endParaRPr>
        </a:p>
      </dgm:t>
    </dgm:pt>
    <dgm:pt modelId="{A01C1F72-8924-4680-9CC1-47CA87F49AF8}" type="parTrans" cxnId="{BF40DC26-9384-4B45-A7F9-FE143D64740F}">
      <dgm:prSet/>
      <dgm:spPr/>
      <dgm:t>
        <a:bodyPr/>
        <a:lstStyle/>
        <a:p>
          <a:endParaRPr lang="fr-FR"/>
        </a:p>
      </dgm:t>
    </dgm:pt>
    <dgm:pt modelId="{41F8C02F-FF2B-4EB3-987A-2D1EA1BE4305}" type="sibTrans" cxnId="{BF40DC26-9384-4B45-A7F9-FE143D64740F}">
      <dgm:prSet/>
      <dgm:spPr/>
      <dgm:t>
        <a:bodyPr/>
        <a:lstStyle/>
        <a:p>
          <a:endParaRPr lang="fr-FR"/>
        </a:p>
      </dgm:t>
    </dgm:pt>
    <dgm:pt modelId="{22CA0749-0A87-42A7-8E08-5F2AAA04842B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>
            <a:buFont typeface="Times New Roman" panose="02020603050405020304" pitchFamily="18" charset="0"/>
            <a:buChar char="-"/>
          </a:pPr>
          <a:r>
            <a:rPr lang="en-CA" b="1" dirty="0">
              <a:solidFill>
                <a:schemeClr val="bg2"/>
              </a:solidFill>
            </a:rPr>
            <a:t>Create a file on </a:t>
          </a:r>
          <a:r>
            <a:rPr lang="en-CA" b="1" dirty="0" err="1">
              <a:solidFill>
                <a:schemeClr val="bg2"/>
              </a:solidFill>
            </a:rPr>
            <a:t>Github</a:t>
          </a:r>
          <a:endParaRPr lang="fr-FR" b="1" dirty="0">
            <a:solidFill>
              <a:schemeClr val="bg2"/>
            </a:solidFill>
          </a:endParaRPr>
        </a:p>
      </dgm:t>
    </dgm:pt>
    <dgm:pt modelId="{0E13F25C-1EED-4AFC-8555-08A9161DAD2C}" type="parTrans" cxnId="{9C2AB7E3-2DEE-4C34-A91B-1B5F454CB871}">
      <dgm:prSet/>
      <dgm:spPr/>
      <dgm:t>
        <a:bodyPr/>
        <a:lstStyle/>
        <a:p>
          <a:endParaRPr lang="fr-FR"/>
        </a:p>
      </dgm:t>
    </dgm:pt>
    <dgm:pt modelId="{4AD71125-F99D-46A1-8B2D-63868A9F9FA2}" type="sibTrans" cxnId="{9C2AB7E3-2DEE-4C34-A91B-1B5F454CB871}">
      <dgm:prSet/>
      <dgm:spPr/>
      <dgm:t>
        <a:bodyPr/>
        <a:lstStyle/>
        <a:p>
          <a:endParaRPr lang="fr-FR"/>
        </a:p>
      </dgm:t>
    </dgm:pt>
    <dgm:pt modelId="{C8942720-58CD-43B2-9F1C-77CDD6A2238B}">
      <dgm:prSet phldrT="[Text]"/>
      <dgm:spPr>
        <a:solidFill>
          <a:srgbClr val="92D050"/>
        </a:solidFill>
      </dgm:spPr>
      <dgm:t>
        <a:bodyPr/>
        <a:lstStyle/>
        <a:p>
          <a:pPr>
            <a:buFont typeface="Times New Roman" panose="02020603050405020304" pitchFamily="18" charset="0"/>
            <a:buChar char="-"/>
          </a:pPr>
          <a:r>
            <a:rPr lang="en-CA" b="1" dirty="0">
              <a:solidFill>
                <a:schemeClr val="bg2"/>
              </a:solidFill>
            </a:rPr>
            <a:t>Presentation</a:t>
          </a:r>
          <a:endParaRPr lang="fr-FR" b="1" dirty="0">
            <a:solidFill>
              <a:schemeClr val="bg2"/>
            </a:solidFill>
          </a:endParaRPr>
        </a:p>
      </dgm:t>
    </dgm:pt>
    <dgm:pt modelId="{D675843D-59E1-46A3-80DD-4FB210BCEADF}" type="parTrans" cxnId="{D53C9533-FE89-451A-8241-E0F8B0F95753}">
      <dgm:prSet/>
      <dgm:spPr/>
      <dgm:t>
        <a:bodyPr/>
        <a:lstStyle/>
        <a:p>
          <a:endParaRPr lang="fr-FR"/>
        </a:p>
      </dgm:t>
    </dgm:pt>
    <dgm:pt modelId="{8D352A8F-D266-4E57-B3B0-FCB1C4258E21}" type="sibTrans" cxnId="{D53C9533-FE89-451A-8241-E0F8B0F95753}">
      <dgm:prSet/>
      <dgm:spPr/>
      <dgm:t>
        <a:bodyPr/>
        <a:lstStyle/>
        <a:p>
          <a:endParaRPr lang="fr-FR"/>
        </a:p>
      </dgm:t>
    </dgm:pt>
    <dgm:pt modelId="{8E6F0478-55F3-484C-8732-3FF265DC71ED}" type="pres">
      <dgm:prSet presAssocID="{C76CD420-F898-45DA-B386-EF9F91F88201}" presName="Name0" presStyleCnt="0">
        <dgm:presLayoutVars>
          <dgm:dir/>
          <dgm:resizeHandles val="exact"/>
        </dgm:presLayoutVars>
      </dgm:prSet>
      <dgm:spPr/>
    </dgm:pt>
    <dgm:pt modelId="{9337222D-32DA-4F54-9F63-F0C003B04F19}" type="pres">
      <dgm:prSet presAssocID="{8B1B9ED2-1C4B-48E1-8928-8D72287D02F9}" presName="node" presStyleLbl="node1" presStyleIdx="0" presStyleCnt="8" custLinFactNeighborX="-93">
        <dgm:presLayoutVars>
          <dgm:bulletEnabled val="1"/>
        </dgm:presLayoutVars>
      </dgm:prSet>
      <dgm:spPr/>
    </dgm:pt>
    <dgm:pt modelId="{70DE8555-E4F9-463F-B027-DA01C5FE53E3}" type="pres">
      <dgm:prSet presAssocID="{0C9FCD35-5FA8-4AB4-83BB-701FBEF34D47}" presName="sibTrans" presStyleLbl="sibTrans1D1" presStyleIdx="0" presStyleCnt="7"/>
      <dgm:spPr/>
    </dgm:pt>
    <dgm:pt modelId="{9F69FDF5-7247-4EE0-9657-AB143535A395}" type="pres">
      <dgm:prSet presAssocID="{0C9FCD35-5FA8-4AB4-83BB-701FBEF34D47}" presName="connectorText" presStyleLbl="sibTrans1D1" presStyleIdx="0" presStyleCnt="7"/>
      <dgm:spPr/>
    </dgm:pt>
    <dgm:pt modelId="{8C881C01-B323-4E34-981A-1A127B452A36}" type="pres">
      <dgm:prSet presAssocID="{760A7119-170A-4743-BB75-22A0DADF19CC}" presName="node" presStyleLbl="node1" presStyleIdx="1" presStyleCnt="8">
        <dgm:presLayoutVars>
          <dgm:bulletEnabled val="1"/>
        </dgm:presLayoutVars>
      </dgm:prSet>
      <dgm:spPr/>
    </dgm:pt>
    <dgm:pt modelId="{3C23D9C2-AF5D-43F1-98FB-AEFC6D03925E}" type="pres">
      <dgm:prSet presAssocID="{373E30B1-51AB-4A6A-9F82-D8C5EDC1E157}" presName="sibTrans" presStyleLbl="sibTrans1D1" presStyleIdx="1" presStyleCnt="7"/>
      <dgm:spPr/>
    </dgm:pt>
    <dgm:pt modelId="{70A8437A-4433-4CC7-A21B-93A196AAE042}" type="pres">
      <dgm:prSet presAssocID="{373E30B1-51AB-4A6A-9F82-D8C5EDC1E157}" presName="connectorText" presStyleLbl="sibTrans1D1" presStyleIdx="1" presStyleCnt="7"/>
      <dgm:spPr/>
    </dgm:pt>
    <dgm:pt modelId="{0EEEE0A0-E5DC-4C08-89CE-8EADA7870C44}" type="pres">
      <dgm:prSet presAssocID="{22B419D3-F79E-4473-93C3-B180512B8B5A}" presName="node" presStyleLbl="node1" presStyleIdx="2" presStyleCnt="8">
        <dgm:presLayoutVars>
          <dgm:bulletEnabled val="1"/>
        </dgm:presLayoutVars>
      </dgm:prSet>
      <dgm:spPr/>
    </dgm:pt>
    <dgm:pt modelId="{3FE66890-42F0-4803-8E8C-4F56CF7FCB77}" type="pres">
      <dgm:prSet presAssocID="{CFBDF57A-24D1-4F28-8A79-689C2FEC4C5D}" presName="sibTrans" presStyleLbl="sibTrans1D1" presStyleIdx="2" presStyleCnt="7"/>
      <dgm:spPr/>
    </dgm:pt>
    <dgm:pt modelId="{0E0624E8-C39D-40A5-BD40-DA5AC2A42F14}" type="pres">
      <dgm:prSet presAssocID="{CFBDF57A-24D1-4F28-8A79-689C2FEC4C5D}" presName="connectorText" presStyleLbl="sibTrans1D1" presStyleIdx="2" presStyleCnt="7"/>
      <dgm:spPr/>
    </dgm:pt>
    <dgm:pt modelId="{EE0154B2-DBC6-4C00-8232-B03656D08FB6}" type="pres">
      <dgm:prSet presAssocID="{E2FE9D8F-A134-4646-B8B4-EDAD268679C2}" presName="node" presStyleLbl="node1" presStyleIdx="3" presStyleCnt="8">
        <dgm:presLayoutVars>
          <dgm:bulletEnabled val="1"/>
        </dgm:presLayoutVars>
      </dgm:prSet>
      <dgm:spPr/>
    </dgm:pt>
    <dgm:pt modelId="{6B5C34D5-66E9-4E9D-B028-4B541AE2463B}" type="pres">
      <dgm:prSet presAssocID="{90F99762-FED2-42AA-83FA-DE7E387DCD85}" presName="sibTrans" presStyleLbl="sibTrans1D1" presStyleIdx="3" presStyleCnt="7"/>
      <dgm:spPr/>
    </dgm:pt>
    <dgm:pt modelId="{C674AAAD-301B-4BCF-9638-6499AC5AAFA9}" type="pres">
      <dgm:prSet presAssocID="{90F99762-FED2-42AA-83FA-DE7E387DCD85}" presName="connectorText" presStyleLbl="sibTrans1D1" presStyleIdx="3" presStyleCnt="7"/>
      <dgm:spPr/>
    </dgm:pt>
    <dgm:pt modelId="{17ED1E04-73C8-4BFA-8A26-2D46B5907D06}" type="pres">
      <dgm:prSet presAssocID="{3D1C7335-27DF-488B-960E-5BA2217262A4}" presName="node" presStyleLbl="node1" presStyleIdx="4" presStyleCnt="8">
        <dgm:presLayoutVars>
          <dgm:bulletEnabled val="1"/>
        </dgm:presLayoutVars>
      </dgm:prSet>
      <dgm:spPr/>
    </dgm:pt>
    <dgm:pt modelId="{BD24819D-9044-44BC-94F0-C26F8E35AE0E}" type="pres">
      <dgm:prSet presAssocID="{EE4D018D-73E9-4560-9039-50164D16F317}" presName="sibTrans" presStyleLbl="sibTrans1D1" presStyleIdx="4" presStyleCnt="7"/>
      <dgm:spPr/>
    </dgm:pt>
    <dgm:pt modelId="{BE4CEDC6-C057-4893-A0FE-F09E6CD639BE}" type="pres">
      <dgm:prSet presAssocID="{EE4D018D-73E9-4560-9039-50164D16F317}" presName="connectorText" presStyleLbl="sibTrans1D1" presStyleIdx="4" presStyleCnt="7"/>
      <dgm:spPr/>
    </dgm:pt>
    <dgm:pt modelId="{D19B7D3A-144E-4BB7-BF77-8645BBF69599}" type="pres">
      <dgm:prSet presAssocID="{908DE0EC-E526-4840-A05B-C30E7E6E442F}" presName="node" presStyleLbl="node1" presStyleIdx="5" presStyleCnt="8">
        <dgm:presLayoutVars>
          <dgm:bulletEnabled val="1"/>
        </dgm:presLayoutVars>
      </dgm:prSet>
      <dgm:spPr/>
    </dgm:pt>
    <dgm:pt modelId="{C12F8CE2-C382-44F1-BBD9-610EA098925C}" type="pres">
      <dgm:prSet presAssocID="{41F8C02F-FF2B-4EB3-987A-2D1EA1BE4305}" presName="sibTrans" presStyleLbl="sibTrans1D1" presStyleIdx="5" presStyleCnt="7"/>
      <dgm:spPr/>
    </dgm:pt>
    <dgm:pt modelId="{31140E6C-4647-455E-AB14-115750481F09}" type="pres">
      <dgm:prSet presAssocID="{41F8C02F-FF2B-4EB3-987A-2D1EA1BE4305}" presName="connectorText" presStyleLbl="sibTrans1D1" presStyleIdx="5" presStyleCnt="7"/>
      <dgm:spPr/>
    </dgm:pt>
    <dgm:pt modelId="{401A992D-5D2A-4CA2-92E6-6613624E4911}" type="pres">
      <dgm:prSet presAssocID="{22CA0749-0A87-42A7-8E08-5F2AAA04842B}" presName="node" presStyleLbl="node1" presStyleIdx="6" presStyleCnt="8">
        <dgm:presLayoutVars>
          <dgm:bulletEnabled val="1"/>
        </dgm:presLayoutVars>
      </dgm:prSet>
      <dgm:spPr/>
    </dgm:pt>
    <dgm:pt modelId="{BDBB5AE3-942A-4FA4-868F-700235AC186E}" type="pres">
      <dgm:prSet presAssocID="{4AD71125-F99D-46A1-8B2D-63868A9F9FA2}" presName="sibTrans" presStyleLbl="sibTrans1D1" presStyleIdx="6" presStyleCnt="7"/>
      <dgm:spPr/>
    </dgm:pt>
    <dgm:pt modelId="{3D3CF439-A521-415D-831A-F26AB69A0227}" type="pres">
      <dgm:prSet presAssocID="{4AD71125-F99D-46A1-8B2D-63868A9F9FA2}" presName="connectorText" presStyleLbl="sibTrans1D1" presStyleIdx="6" presStyleCnt="7"/>
      <dgm:spPr/>
    </dgm:pt>
    <dgm:pt modelId="{E71E4391-6F36-473D-89F5-004663C455CB}" type="pres">
      <dgm:prSet presAssocID="{C8942720-58CD-43B2-9F1C-77CDD6A2238B}" presName="node" presStyleLbl="node1" presStyleIdx="7" presStyleCnt="8">
        <dgm:presLayoutVars>
          <dgm:bulletEnabled val="1"/>
        </dgm:presLayoutVars>
      </dgm:prSet>
      <dgm:spPr/>
    </dgm:pt>
  </dgm:ptLst>
  <dgm:cxnLst>
    <dgm:cxn modelId="{1E46970B-0778-47F5-847C-03678623DFBE}" type="presOf" srcId="{C8942720-58CD-43B2-9F1C-77CDD6A2238B}" destId="{E71E4391-6F36-473D-89F5-004663C455CB}" srcOrd="0" destOrd="0" presId="urn:microsoft.com/office/officeart/2005/8/layout/bProcess3"/>
    <dgm:cxn modelId="{B72B3B15-988C-42F1-B5EE-154D68006E1E}" type="presOf" srcId="{90F99762-FED2-42AA-83FA-DE7E387DCD85}" destId="{6B5C34D5-66E9-4E9D-B028-4B541AE2463B}" srcOrd="0" destOrd="0" presId="urn:microsoft.com/office/officeart/2005/8/layout/bProcess3"/>
    <dgm:cxn modelId="{CEDC8215-7926-4901-8871-7B3D57857A4D}" type="presOf" srcId="{90F99762-FED2-42AA-83FA-DE7E387DCD85}" destId="{C674AAAD-301B-4BCF-9638-6499AC5AAFA9}" srcOrd="1" destOrd="0" presId="urn:microsoft.com/office/officeart/2005/8/layout/bProcess3"/>
    <dgm:cxn modelId="{BF40DC26-9384-4B45-A7F9-FE143D64740F}" srcId="{C76CD420-F898-45DA-B386-EF9F91F88201}" destId="{908DE0EC-E526-4840-A05B-C30E7E6E442F}" srcOrd="5" destOrd="0" parTransId="{A01C1F72-8924-4680-9CC1-47CA87F49AF8}" sibTransId="{41F8C02F-FF2B-4EB3-987A-2D1EA1BE4305}"/>
    <dgm:cxn modelId="{C270602A-69A0-4D15-8A79-E03593C8841D}" srcId="{C76CD420-F898-45DA-B386-EF9F91F88201}" destId="{E2FE9D8F-A134-4646-B8B4-EDAD268679C2}" srcOrd="3" destOrd="0" parTransId="{EA2BC9A2-642A-4F32-8FA2-65F194FCAFBE}" sibTransId="{90F99762-FED2-42AA-83FA-DE7E387DCD85}"/>
    <dgm:cxn modelId="{D53C9533-FE89-451A-8241-E0F8B0F95753}" srcId="{C76CD420-F898-45DA-B386-EF9F91F88201}" destId="{C8942720-58CD-43B2-9F1C-77CDD6A2238B}" srcOrd="7" destOrd="0" parTransId="{D675843D-59E1-46A3-80DD-4FB210BCEADF}" sibTransId="{8D352A8F-D266-4E57-B3B0-FCB1C4258E21}"/>
    <dgm:cxn modelId="{01B40034-4D11-49DE-903C-8F66444906C3}" type="presOf" srcId="{CFBDF57A-24D1-4F28-8A79-689C2FEC4C5D}" destId="{3FE66890-42F0-4803-8E8C-4F56CF7FCB77}" srcOrd="0" destOrd="0" presId="urn:microsoft.com/office/officeart/2005/8/layout/bProcess3"/>
    <dgm:cxn modelId="{F72A2840-40D7-4A17-ADA4-2ED4E70AD562}" type="presOf" srcId="{908DE0EC-E526-4840-A05B-C30E7E6E442F}" destId="{D19B7D3A-144E-4BB7-BF77-8645BBF69599}" srcOrd="0" destOrd="0" presId="urn:microsoft.com/office/officeart/2005/8/layout/bProcess3"/>
    <dgm:cxn modelId="{B0C46943-026F-4337-B15A-67B266B93230}" type="presOf" srcId="{373E30B1-51AB-4A6A-9F82-D8C5EDC1E157}" destId="{70A8437A-4433-4CC7-A21B-93A196AAE042}" srcOrd="1" destOrd="0" presId="urn:microsoft.com/office/officeart/2005/8/layout/bProcess3"/>
    <dgm:cxn modelId="{13D2334E-7688-4AF6-A062-583A6A954533}" type="presOf" srcId="{4AD71125-F99D-46A1-8B2D-63868A9F9FA2}" destId="{3D3CF439-A521-415D-831A-F26AB69A0227}" srcOrd="1" destOrd="0" presId="urn:microsoft.com/office/officeart/2005/8/layout/bProcess3"/>
    <dgm:cxn modelId="{B9223A6F-3A3E-44E0-B3A1-8E4B2F7D2E45}" type="presOf" srcId="{E2FE9D8F-A134-4646-B8B4-EDAD268679C2}" destId="{EE0154B2-DBC6-4C00-8232-B03656D08FB6}" srcOrd="0" destOrd="0" presId="urn:microsoft.com/office/officeart/2005/8/layout/bProcess3"/>
    <dgm:cxn modelId="{AB000552-AEDB-4DB1-8293-2A71C6B648C2}" type="presOf" srcId="{41F8C02F-FF2B-4EB3-987A-2D1EA1BE4305}" destId="{31140E6C-4647-455E-AB14-115750481F09}" srcOrd="1" destOrd="0" presId="urn:microsoft.com/office/officeart/2005/8/layout/bProcess3"/>
    <dgm:cxn modelId="{D12E9E7C-0FAA-4828-95EE-C460D90D41C8}" srcId="{C76CD420-F898-45DA-B386-EF9F91F88201}" destId="{3D1C7335-27DF-488B-960E-5BA2217262A4}" srcOrd="4" destOrd="0" parTransId="{5383C52A-566C-441C-AF11-E99135B20194}" sibTransId="{EE4D018D-73E9-4560-9039-50164D16F317}"/>
    <dgm:cxn modelId="{C83AC58F-DA9A-47EB-90CC-2DB87BE81B61}" type="presOf" srcId="{22CA0749-0A87-42A7-8E08-5F2AAA04842B}" destId="{401A992D-5D2A-4CA2-92E6-6613624E4911}" srcOrd="0" destOrd="0" presId="urn:microsoft.com/office/officeart/2005/8/layout/bProcess3"/>
    <dgm:cxn modelId="{017B82A2-93D3-4C94-ACCC-65A4491A7BB4}" type="presOf" srcId="{0C9FCD35-5FA8-4AB4-83BB-701FBEF34D47}" destId="{70DE8555-E4F9-463F-B027-DA01C5FE53E3}" srcOrd="0" destOrd="0" presId="urn:microsoft.com/office/officeart/2005/8/layout/bProcess3"/>
    <dgm:cxn modelId="{B08C91A4-EB59-4840-965A-777496853F60}" srcId="{C76CD420-F898-45DA-B386-EF9F91F88201}" destId="{22B419D3-F79E-4473-93C3-B180512B8B5A}" srcOrd="2" destOrd="0" parTransId="{730C71A4-9A51-47A1-B6E8-4CB8FC049577}" sibTransId="{CFBDF57A-24D1-4F28-8A79-689C2FEC4C5D}"/>
    <dgm:cxn modelId="{6AB777BB-CB5E-4BFA-AA28-169DD519A315}" type="presOf" srcId="{22B419D3-F79E-4473-93C3-B180512B8B5A}" destId="{0EEEE0A0-E5DC-4C08-89CE-8EADA7870C44}" srcOrd="0" destOrd="0" presId="urn:microsoft.com/office/officeart/2005/8/layout/bProcess3"/>
    <dgm:cxn modelId="{7F42D0C3-48D0-49DA-A808-948B80FEED30}" type="presOf" srcId="{EE4D018D-73E9-4560-9039-50164D16F317}" destId="{BD24819D-9044-44BC-94F0-C26F8E35AE0E}" srcOrd="0" destOrd="0" presId="urn:microsoft.com/office/officeart/2005/8/layout/bProcess3"/>
    <dgm:cxn modelId="{A02AAAC9-F23E-434F-8EC4-0DCB252616F5}" srcId="{C76CD420-F898-45DA-B386-EF9F91F88201}" destId="{760A7119-170A-4743-BB75-22A0DADF19CC}" srcOrd="1" destOrd="0" parTransId="{CFF2678E-E20A-4AD7-87C3-8EC804B8CC6F}" sibTransId="{373E30B1-51AB-4A6A-9F82-D8C5EDC1E157}"/>
    <dgm:cxn modelId="{DD9CB7D1-6512-4C55-9DE3-C682DD651953}" type="presOf" srcId="{3D1C7335-27DF-488B-960E-5BA2217262A4}" destId="{17ED1E04-73C8-4BFA-8A26-2D46B5907D06}" srcOrd="0" destOrd="0" presId="urn:microsoft.com/office/officeart/2005/8/layout/bProcess3"/>
    <dgm:cxn modelId="{8855D5D8-4127-4FA9-AB67-51427BD1E158}" type="presOf" srcId="{8B1B9ED2-1C4B-48E1-8928-8D72287D02F9}" destId="{9337222D-32DA-4F54-9F63-F0C003B04F19}" srcOrd="0" destOrd="0" presId="urn:microsoft.com/office/officeart/2005/8/layout/bProcess3"/>
    <dgm:cxn modelId="{377B99DC-B9A4-4593-94C2-60F0FE2C1F81}" type="presOf" srcId="{41F8C02F-FF2B-4EB3-987A-2D1EA1BE4305}" destId="{C12F8CE2-C382-44F1-BBD9-610EA098925C}" srcOrd="0" destOrd="0" presId="urn:microsoft.com/office/officeart/2005/8/layout/bProcess3"/>
    <dgm:cxn modelId="{9C7880DE-1FE5-430D-A35F-3C971D037F68}" type="presOf" srcId="{373E30B1-51AB-4A6A-9F82-D8C5EDC1E157}" destId="{3C23D9C2-AF5D-43F1-98FB-AEFC6D03925E}" srcOrd="0" destOrd="0" presId="urn:microsoft.com/office/officeart/2005/8/layout/bProcess3"/>
    <dgm:cxn modelId="{9C2AB7E3-2DEE-4C34-A91B-1B5F454CB871}" srcId="{C76CD420-F898-45DA-B386-EF9F91F88201}" destId="{22CA0749-0A87-42A7-8E08-5F2AAA04842B}" srcOrd="6" destOrd="0" parTransId="{0E13F25C-1EED-4AFC-8555-08A9161DAD2C}" sibTransId="{4AD71125-F99D-46A1-8B2D-63868A9F9FA2}"/>
    <dgm:cxn modelId="{F2568AE4-3E06-441D-9C98-D784AF08694C}" type="presOf" srcId="{CFBDF57A-24D1-4F28-8A79-689C2FEC4C5D}" destId="{0E0624E8-C39D-40A5-BD40-DA5AC2A42F14}" srcOrd="1" destOrd="0" presId="urn:microsoft.com/office/officeart/2005/8/layout/bProcess3"/>
    <dgm:cxn modelId="{2F57A7EB-F07F-4387-A6B6-9E88E4CE0BA5}" type="presOf" srcId="{760A7119-170A-4743-BB75-22A0DADF19CC}" destId="{8C881C01-B323-4E34-981A-1A127B452A36}" srcOrd="0" destOrd="0" presId="urn:microsoft.com/office/officeart/2005/8/layout/bProcess3"/>
    <dgm:cxn modelId="{11BFB4EB-ADCC-41C5-AB23-2AD7D89D5A33}" type="presOf" srcId="{0C9FCD35-5FA8-4AB4-83BB-701FBEF34D47}" destId="{9F69FDF5-7247-4EE0-9657-AB143535A395}" srcOrd="1" destOrd="0" presId="urn:microsoft.com/office/officeart/2005/8/layout/bProcess3"/>
    <dgm:cxn modelId="{E3A5BBEC-944F-4C32-8F98-4BEEB4945E83}" type="presOf" srcId="{4AD71125-F99D-46A1-8B2D-63868A9F9FA2}" destId="{BDBB5AE3-942A-4FA4-868F-700235AC186E}" srcOrd="0" destOrd="0" presId="urn:microsoft.com/office/officeart/2005/8/layout/bProcess3"/>
    <dgm:cxn modelId="{981F92ED-8519-4A8E-97E7-A08D7FE971C3}" srcId="{C76CD420-F898-45DA-B386-EF9F91F88201}" destId="{8B1B9ED2-1C4B-48E1-8928-8D72287D02F9}" srcOrd="0" destOrd="0" parTransId="{E5C9F6DD-5823-4E53-B0FC-56F9E89C5945}" sibTransId="{0C9FCD35-5FA8-4AB4-83BB-701FBEF34D47}"/>
    <dgm:cxn modelId="{3CFE10F0-F7F7-4728-8592-7AB685ED003B}" type="presOf" srcId="{C76CD420-F898-45DA-B386-EF9F91F88201}" destId="{8E6F0478-55F3-484C-8732-3FF265DC71ED}" srcOrd="0" destOrd="0" presId="urn:microsoft.com/office/officeart/2005/8/layout/bProcess3"/>
    <dgm:cxn modelId="{31D2BAF5-C404-48B5-B6F5-DD5488A03D65}" type="presOf" srcId="{EE4D018D-73E9-4560-9039-50164D16F317}" destId="{BE4CEDC6-C057-4893-A0FE-F09E6CD639BE}" srcOrd="1" destOrd="0" presId="urn:microsoft.com/office/officeart/2005/8/layout/bProcess3"/>
    <dgm:cxn modelId="{63414836-D8C9-4087-96E6-37E8A2D56D53}" type="presParOf" srcId="{8E6F0478-55F3-484C-8732-3FF265DC71ED}" destId="{9337222D-32DA-4F54-9F63-F0C003B04F19}" srcOrd="0" destOrd="0" presId="urn:microsoft.com/office/officeart/2005/8/layout/bProcess3"/>
    <dgm:cxn modelId="{358650CA-F5FF-415E-B4EA-423502000133}" type="presParOf" srcId="{8E6F0478-55F3-484C-8732-3FF265DC71ED}" destId="{70DE8555-E4F9-463F-B027-DA01C5FE53E3}" srcOrd="1" destOrd="0" presId="urn:microsoft.com/office/officeart/2005/8/layout/bProcess3"/>
    <dgm:cxn modelId="{641530B8-1517-4C1C-88A3-D60186AD94F8}" type="presParOf" srcId="{70DE8555-E4F9-463F-B027-DA01C5FE53E3}" destId="{9F69FDF5-7247-4EE0-9657-AB143535A395}" srcOrd="0" destOrd="0" presId="urn:microsoft.com/office/officeart/2005/8/layout/bProcess3"/>
    <dgm:cxn modelId="{ED252818-EA44-4423-B004-9B8F00DC00A6}" type="presParOf" srcId="{8E6F0478-55F3-484C-8732-3FF265DC71ED}" destId="{8C881C01-B323-4E34-981A-1A127B452A36}" srcOrd="2" destOrd="0" presId="urn:microsoft.com/office/officeart/2005/8/layout/bProcess3"/>
    <dgm:cxn modelId="{65BC9E75-3BB9-46C4-A1D1-5E678ABEEB9C}" type="presParOf" srcId="{8E6F0478-55F3-484C-8732-3FF265DC71ED}" destId="{3C23D9C2-AF5D-43F1-98FB-AEFC6D03925E}" srcOrd="3" destOrd="0" presId="urn:microsoft.com/office/officeart/2005/8/layout/bProcess3"/>
    <dgm:cxn modelId="{17FB2C86-0C32-4AF9-9266-241A2A4B90B9}" type="presParOf" srcId="{3C23D9C2-AF5D-43F1-98FB-AEFC6D03925E}" destId="{70A8437A-4433-4CC7-A21B-93A196AAE042}" srcOrd="0" destOrd="0" presId="urn:microsoft.com/office/officeart/2005/8/layout/bProcess3"/>
    <dgm:cxn modelId="{22A7A78C-2113-4852-941B-3004BDF7DB25}" type="presParOf" srcId="{8E6F0478-55F3-484C-8732-3FF265DC71ED}" destId="{0EEEE0A0-E5DC-4C08-89CE-8EADA7870C44}" srcOrd="4" destOrd="0" presId="urn:microsoft.com/office/officeart/2005/8/layout/bProcess3"/>
    <dgm:cxn modelId="{E016390E-7B3F-46C8-B5DC-6E6A339DC969}" type="presParOf" srcId="{8E6F0478-55F3-484C-8732-3FF265DC71ED}" destId="{3FE66890-42F0-4803-8E8C-4F56CF7FCB77}" srcOrd="5" destOrd="0" presId="urn:microsoft.com/office/officeart/2005/8/layout/bProcess3"/>
    <dgm:cxn modelId="{9BA3E8C3-B8B1-47DB-B5D8-FD70490827FA}" type="presParOf" srcId="{3FE66890-42F0-4803-8E8C-4F56CF7FCB77}" destId="{0E0624E8-C39D-40A5-BD40-DA5AC2A42F14}" srcOrd="0" destOrd="0" presId="urn:microsoft.com/office/officeart/2005/8/layout/bProcess3"/>
    <dgm:cxn modelId="{125FB383-7B3B-43C5-B49A-BF6B7F43EEAB}" type="presParOf" srcId="{8E6F0478-55F3-484C-8732-3FF265DC71ED}" destId="{EE0154B2-DBC6-4C00-8232-B03656D08FB6}" srcOrd="6" destOrd="0" presId="urn:microsoft.com/office/officeart/2005/8/layout/bProcess3"/>
    <dgm:cxn modelId="{15EAB5A0-5A8A-4D44-98B2-4CE34E2D81F2}" type="presParOf" srcId="{8E6F0478-55F3-484C-8732-3FF265DC71ED}" destId="{6B5C34D5-66E9-4E9D-B028-4B541AE2463B}" srcOrd="7" destOrd="0" presId="urn:microsoft.com/office/officeart/2005/8/layout/bProcess3"/>
    <dgm:cxn modelId="{35117B0B-FDFB-4032-80D5-983A17C9E73D}" type="presParOf" srcId="{6B5C34D5-66E9-4E9D-B028-4B541AE2463B}" destId="{C674AAAD-301B-4BCF-9638-6499AC5AAFA9}" srcOrd="0" destOrd="0" presId="urn:microsoft.com/office/officeart/2005/8/layout/bProcess3"/>
    <dgm:cxn modelId="{497E7B10-D5D8-4280-923E-3D5BB014DCE8}" type="presParOf" srcId="{8E6F0478-55F3-484C-8732-3FF265DC71ED}" destId="{17ED1E04-73C8-4BFA-8A26-2D46B5907D06}" srcOrd="8" destOrd="0" presId="urn:microsoft.com/office/officeart/2005/8/layout/bProcess3"/>
    <dgm:cxn modelId="{A4F3F7C5-71A9-4675-856B-3A46CB2C4003}" type="presParOf" srcId="{8E6F0478-55F3-484C-8732-3FF265DC71ED}" destId="{BD24819D-9044-44BC-94F0-C26F8E35AE0E}" srcOrd="9" destOrd="0" presId="urn:microsoft.com/office/officeart/2005/8/layout/bProcess3"/>
    <dgm:cxn modelId="{E2362275-9008-49B5-B761-071C30FB9110}" type="presParOf" srcId="{BD24819D-9044-44BC-94F0-C26F8E35AE0E}" destId="{BE4CEDC6-C057-4893-A0FE-F09E6CD639BE}" srcOrd="0" destOrd="0" presId="urn:microsoft.com/office/officeart/2005/8/layout/bProcess3"/>
    <dgm:cxn modelId="{A845E03B-8CE0-4B4B-86AF-1F2929EB6D02}" type="presParOf" srcId="{8E6F0478-55F3-484C-8732-3FF265DC71ED}" destId="{D19B7D3A-144E-4BB7-BF77-8645BBF69599}" srcOrd="10" destOrd="0" presId="urn:microsoft.com/office/officeart/2005/8/layout/bProcess3"/>
    <dgm:cxn modelId="{6FBD9CDE-AC04-46F8-B707-54175D01AA13}" type="presParOf" srcId="{8E6F0478-55F3-484C-8732-3FF265DC71ED}" destId="{C12F8CE2-C382-44F1-BBD9-610EA098925C}" srcOrd="11" destOrd="0" presId="urn:microsoft.com/office/officeart/2005/8/layout/bProcess3"/>
    <dgm:cxn modelId="{D3C9C542-E329-4813-898D-8D4B20D8502C}" type="presParOf" srcId="{C12F8CE2-C382-44F1-BBD9-610EA098925C}" destId="{31140E6C-4647-455E-AB14-115750481F09}" srcOrd="0" destOrd="0" presId="urn:microsoft.com/office/officeart/2005/8/layout/bProcess3"/>
    <dgm:cxn modelId="{4AA2D944-D51C-446B-9E98-72351733E712}" type="presParOf" srcId="{8E6F0478-55F3-484C-8732-3FF265DC71ED}" destId="{401A992D-5D2A-4CA2-92E6-6613624E4911}" srcOrd="12" destOrd="0" presId="urn:microsoft.com/office/officeart/2005/8/layout/bProcess3"/>
    <dgm:cxn modelId="{3EC92517-C461-42A2-AEE8-E867EA45A018}" type="presParOf" srcId="{8E6F0478-55F3-484C-8732-3FF265DC71ED}" destId="{BDBB5AE3-942A-4FA4-868F-700235AC186E}" srcOrd="13" destOrd="0" presId="urn:microsoft.com/office/officeart/2005/8/layout/bProcess3"/>
    <dgm:cxn modelId="{B41F1C80-F66A-4969-B901-42E137213141}" type="presParOf" srcId="{BDBB5AE3-942A-4FA4-868F-700235AC186E}" destId="{3D3CF439-A521-415D-831A-F26AB69A0227}" srcOrd="0" destOrd="0" presId="urn:microsoft.com/office/officeart/2005/8/layout/bProcess3"/>
    <dgm:cxn modelId="{FF304E9F-9B76-4002-9F5A-015570F1D11C}" type="presParOf" srcId="{8E6F0478-55F3-484C-8732-3FF265DC71ED}" destId="{E71E4391-6F36-473D-89F5-004663C455CB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200" b="1" dirty="0"/>
            <a:t>DBSCAN</a:t>
          </a:r>
          <a:r>
            <a:rPr lang="en-US" sz="1500" dirty="0"/>
            <a:t> 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200" b="1" dirty="0"/>
            <a:t>KMEANS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200" b="1" dirty="0"/>
            <a:t>GMM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>
        <a:solidFill>
          <a:schemeClr val="bg1">
            <a:lumMod val="85000"/>
          </a:schemeClr>
        </a:solidFill>
      </dgm:spPr>
    </dgm:pt>
    <dgm:pt modelId="{7C175B98-93F4-4D7C-BB95-1514AB879CD5}" type="pres">
      <dgm:prSet presAssocID="{40FC4FFE-8987-4A26-B7F4-8A516F18ADAE}" presName="iconRect" presStyleLbl="node1" presStyleIdx="0" presStyleCnt="3" custLinFactNeighborY="-589"/>
      <dgm:spPr>
        <a:solidFill>
          <a:schemeClr val="bg1">
            <a:lumMod val="85000"/>
          </a:schemeClr>
        </a:solidFill>
        <a:ln>
          <a:noFill/>
        </a:ln>
      </dgm:spPr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 custScaleY="238786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>
        <a:solidFill>
          <a:schemeClr val="bg1">
            <a:lumMod val="85000"/>
          </a:schemeClr>
        </a:solidFill>
      </dgm:spPr>
    </dgm:pt>
    <dgm:pt modelId="{DB4CA7C4-FCA1-4127-B20A-2A5C031A3CF4}" type="pres">
      <dgm:prSet presAssocID="{49225C73-1633-42F1-AB3B-7CB183E5F8B8}" presName="iconRect" presStyleLbl="node1" presStyleIdx="1" presStyleCnt="3"/>
      <dgm:spPr>
        <a:solidFill>
          <a:schemeClr val="bg1">
            <a:lumMod val="85000"/>
          </a:schemeClr>
        </a:solidFill>
        <a:ln>
          <a:noFill/>
        </a:ln>
      </dgm:spPr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 custLinFactY="-4848" custLinFactNeighborX="0" custLinFactNeighborY="-100000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>
        <a:solidFill>
          <a:schemeClr val="bg1">
            <a:lumMod val="85000"/>
          </a:schemeClr>
        </a:solidFill>
      </dgm:spPr>
    </dgm:pt>
    <dgm:pt modelId="{39509775-983E-4110-B989-EE2CD6514BE0}" type="pres">
      <dgm:prSet presAssocID="{1C383F32-22E8-4F62-A3E0-BDC3D5F48992}" presName="iconRect" presStyleLbl="node1" presStyleIdx="2" presStyleCnt="3"/>
      <dgm:spPr>
        <a:solidFill>
          <a:schemeClr val="bg1">
            <a:lumMod val="85000"/>
          </a:schemeClr>
        </a:solid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 custLinFactY="-4848" custLinFactNeighborX="1194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E8555-E4F9-463F-B027-DA01C5FE53E3}">
      <dsp:nvSpPr>
        <dsp:cNvPr id="0" name=""/>
        <dsp:cNvSpPr/>
      </dsp:nvSpPr>
      <dsp:spPr>
        <a:xfrm>
          <a:off x="2164598" y="1029232"/>
          <a:ext cx="4696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968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86933" y="1072461"/>
        <a:ext cx="25014" cy="4982"/>
      </dsp:txXfrm>
    </dsp:sp>
    <dsp:sp modelId="{9337222D-32DA-4F54-9F63-F0C003B04F19}">
      <dsp:nvSpPr>
        <dsp:cNvPr id="0" name=""/>
        <dsp:cNvSpPr/>
      </dsp:nvSpPr>
      <dsp:spPr>
        <a:xfrm>
          <a:off x="7" y="425035"/>
          <a:ext cx="2166390" cy="1299834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fr-FR" sz="1800" b="1" kern="1200" dirty="0">
              <a:solidFill>
                <a:schemeClr val="bg2"/>
              </a:solidFill>
            </a:rPr>
            <a:t>Examine the </a:t>
          </a:r>
          <a:r>
            <a:rPr lang="fr-FR" sz="1800" b="1" kern="1200" dirty="0" err="1">
              <a:solidFill>
                <a:schemeClr val="bg2"/>
              </a:solidFill>
            </a:rPr>
            <a:t>dataset</a:t>
          </a:r>
          <a:endParaRPr lang="fr-FR" sz="1800" b="1" kern="1200" dirty="0">
            <a:solidFill>
              <a:schemeClr val="bg2"/>
            </a:solidFill>
          </a:endParaRPr>
        </a:p>
      </dsp:txBody>
      <dsp:txXfrm>
        <a:off x="7" y="425035"/>
        <a:ext cx="2166390" cy="1299834"/>
      </dsp:txXfrm>
    </dsp:sp>
    <dsp:sp modelId="{3C23D9C2-AF5D-43F1-98FB-AEFC6D03925E}">
      <dsp:nvSpPr>
        <dsp:cNvPr id="0" name=""/>
        <dsp:cNvSpPr/>
      </dsp:nvSpPr>
      <dsp:spPr>
        <a:xfrm>
          <a:off x="4831273" y="1029232"/>
          <a:ext cx="4676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7669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052651" y="1072461"/>
        <a:ext cx="24913" cy="4982"/>
      </dsp:txXfrm>
    </dsp:sp>
    <dsp:sp modelId="{8C881C01-B323-4E34-981A-1A127B452A36}">
      <dsp:nvSpPr>
        <dsp:cNvPr id="0" name=""/>
        <dsp:cNvSpPr/>
      </dsp:nvSpPr>
      <dsp:spPr>
        <a:xfrm>
          <a:off x="2666682" y="425035"/>
          <a:ext cx="2166390" cy="1299834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CA" sz="1800" b="1" kern="1200" dirty="0">
              <a:solidFill>
                <a:schemeClr val="bg2"/>
              </a:solidFill>
            </a:rPr>
            <a:t>Plan our work on Trello</a:t>
          </a:r>
          <a:endParaRPr lang="fr-FR" sz="1800" b="1" kern="1200" dirty="0">
            <a:solidFill>
              <a:schemeClr val="bg2"/>
            </a:solidFill>
          </a:endParaRPr>
        </a:p>
      </dsp:txBody>
      <dsp:txXfrm>
        <a:off x="2666682" y="425035"/>
        <a:ext cx="2166390" cy="1299834"/>
      </dsp:txXfrm>
    </dsp:sp>
    <dsp:sp modelId="{3FE66890-42F0-4803-8E8C-4F56CF7FCB77}">
      <dsp:nvSpPr>
        <dsp:cNvPr id="0" name=""/>
        <dsp:cNvSpPr/>
      </dsp:nvSpPr>
      <dsp:spPr>
        <a:xfrm>
          <a:off x="7495934" y="1029232"/>
          <a:ext cx="4676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7669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7717312" y="1072461"/>
        <a:ext cx="24913" cy="4982"/>
      </dsp:txXfrm>
    </dsp:sp>
    <dsp:sp modelId="{0EEEE0A0-E5DC-4C08-89CE-8EADA7870C44}">
      <dsp:nvSpPr>
        <dsp:cNvPr id="0" name=""/>
        <dsp:cNvSpPr/>
      </dsp:nvSpPr>
      <dsp:spPr>
        <a:xfrm>
          <a:off x="5331343" y="425035"/>
          <a:ext cx="2166390" cy="1299834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CA" sz="1800" b="1" kern="1200" dirty="0">
              <a:solidFill>
                <a:schemeClr val="bg2"/>
              </a:solidFill>
            </a:rPr>
            <a:t>Clean the dataset</a:t>
          </a:r>
          <a:endParaRPr lang="fr-FR" sz="1800" b="1" kern="1200" dirty="0">
            <a:solidFill>
              <a:schemeClr val="bg2"/>
            </a:solidFill>
          </a:endParaRPr>
        </a:p>
      </dsp:txBody>
      <dsp:txXfrm>
        <a:off x="5331343" y="425035"/>
        <a:ext cx="2166390" cy="1299834"/>
      </dsp:txXfrm>
    </dsp:sp>
    <dsp:sp modelId="{6B5C34D5-66E9-4E9D-B028-4B541AE2463B}">
      <dsp:nvSpPr>
        <dsp:cNvPr id="0" name=""/>
        <dsp:cNvSpPr/>
      </dsp:nvSpPr>
      <dsp:spPr>
        <a:xfrm>
          <a:off x="1085217" y="1723070"/>
          <a:ext cx="7993981" cy="467669"/>
        </a:xfrm>
        <a:custGeom>
          <a:avLst/>
          <a:gdLst/>
          <a:ahLst/>
          <a:cxnLst/>
          <a:rect l="0" t="0" r="0" b="0"/>
          <a:pathLst>
            <a:path>
              <a:moveTo>
                <a:pt x="7993981" y="0"/>
              </a:moveTo>
              <a:lnTo>
                <a:pt x="7993981" y="250934"/>
              </a:lnTo>
              <a:lnTo>
                <a:pt x="0" y="250934"/>
              </a:lnTo>
              <a:lnTo>
                <a:pt x="0" y="467669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881971" y="1954413"/>
        <a:ext cx="400474" cy="4982"/>
      </dsp:txXfrm>
    </dsp:sp>
    <dsp:sp modelId="{EE0154B2-DBC6-4C00-8232-B03656D08FB6}">
      <dsp:nvSpPr>
        <dsp:cNvPr id="0" name=""/>
        <dsp:cNvSpPr/>
      </dsp:nvSpPr>
      <dsp:spPr>
        <a:xfrm>
          <a:off x="7996003" y="425035"/>
          <a:ext cx="2166390" cy="1299834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CA" sz="1800" b="1" kern="1200" dirty="0">
              <a:solidFill>
                <a:schemeClr val="bg2"/>
              </a:solidFill>
            </a:rPr>
            <a:t>Clustering</a:t>
          </a:r>
          <a:endParaRPr lang="fr-FR" sz="1800" b="1" kern="1200" dirty="0">
            <a:solidFill>
              <a:schemeClr val="bg2"/>
            </a:solidFill>
          </a:endParaRPr>
        </a:p>
      </dsp:txBody>
      <dsp:txXfrm>
        <a:off x="7996003" y="425035"/>
        <a:ext cx="2166390" cy="1299834"/>
      </dsp:txXfrm>
    </dsp:sp>
    <dsp:sp modelId="{BD24819D-9044-44BC-94F0-C26F8E35AE0E}">
      <dsp:nvSpPr>
        <dsp:cNvPr id="0" name=""/>
        <dsp:cNvSpPr/>
      </dsp:nvSpPr>
      <dsp:spPr>
        <a:xfrm>
          <a:off x="2166613" y="2827337"/>
          <a:ext cx="4676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7669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87991" y="2870565"/>
        <a:ext cx="24913" cy="4982"/>
      </dsp:txXfrm>
    </dsp:sp>
    <dsp:sp modelId="{17ED1E04-73C8-4BFA-8A26-2D46B5907D06}">
      <dsp:nvSpPr>
        <dsp:cNvPr id="0" name=""/>
        <dsp:cNvSpPr/>
      </dsp:nvSpPr>
      <dsp:spPr>
        <a:xfrm>
          <a:off x="2022" y="2223139"/>
          <a:ext cx="2166390" cy="1299834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CA" sz="1800" b="1" kern="1200" dirty="0">
              <a:solidFill>
                <a:schemeClr val="bg2"/>
              </a:solidFill>
            </a:rPr>
            <a:t>Model implementation and comparison</a:t>
          </a:r>
          <a:endParaRPr lang="fr-FR" sz="1800" b="1" kern="1200" dirty="0">
            <a:solidFill>
              <a:schemeClr val="bg2"/>
            </a:solidFill>
          </a:endParaRPr>
        </a:p>
      </dsp:txBody>
      <dsp:txXfrm>
        <a:off x="2022" y="2223139"/>
        <a:ext cx="2166390" cy="1299834"/>
      </dsp:txXfrm>
    </dsp:sp>
    <dsp:sp modelId="{C12F8CE2-C382-44F1-BBD9-610EA098925C}">
      <dsp:nvSpPr>
        <dsp:cNvPr id="0" name=""/>
        <dsp:cNvSpPr/>
      </dsp:nvSpPr>
      <dsp:spPr>
        <a:xfrm>
          <a:off x="4831273" y="2827337"/>
          <a:ext cx="4676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7669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052651" y="2870565"/>
        <a:ext cx="24913" cy="4982"/>
      </dsp:txXfrm>
    </dsp:sp>
    <dsp:sp modelId="{D19B7D3A-144E-4BB7-BF77-8645BBF69599}">
      <dsp:nvSpPr>
        <dsp:cNvPr id="0" name=""/>
        <dsp:cNvSpPr/>
      </dsp:nvSpPr>
      <dsp:spPr>
        <a:xfrm>
          <a:off x="2666682" y="2223139"/>
          <a:ext cx="2166390" cy="1299834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CA" sz="1800" b="1" kern="1200" dirty="0" err="1">
              <a:solidFill>
                <a:schemeClr val="bg2"/>
              </a:solidFill>
            </a:rPr>
            <a:t>Vizualisation</a:t>
          </a:r>
          <a:r>
            <a:rPr lang="en-CA" sz="1800" b="1" kern="1200" dirty="0">
              <a:solidFill>
                <a:schemeClr val="bg2"/>
              </a:solidFill>
            </a:rPr>
            <a:t> on </a:t>
          </a:r>
          <a:r>
            <a:rPr lang="en-CA" sz="1800" b="1" kern="1200" dirty="0" err="1">
              <a:solidFill>
                <a:schemeClr val="bg2"/>
              </a:solidFill>
            </a:rPr>
            <a:t>Streamlit</a:t>
          </a:r>
          <a:endParaRPr lang="fr-FR" sz="1800" b="1" kern="1200" dirty="0">
            <a:solidFill>
              <a:schemeClr val="bg2"/>
            </a:solidFill>
          </a:endParaRPr>
        </a:p>
      </dsp:txBody>
      <dsp:txXfrm>
        <a:off x="2666682" y="2223139"/>
        <a:ext cx="2166390" cy="1299834"/>
      </dsp:txXfrm>
    </dsp:sp>
    <dsp:sp modelId="{BDBB5AE3-942A-4FA4-868F-700235AC186E}">
      <dsp:nvSpPr>
        <dsp:cNvPr id="0" name=""/>
        <dsp:cNvSpPr/>
      </dsp:nvSpPr>
      <dsp:spPr>
        <a:xfrm>
          <a:off x="7495934" y="2827337"/>
          <a:ext cx="4676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7669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7717312" y="2870565"/>
        <a:ext cx="24913" cy="4982"/>
      </dsp:txXfrm>
    </dsp:sp>
    <dsp:sp modelId="{401A992D-5D2A-4CA2-92E6-6613624E4911}">
      <dsp:nvSpPr>
        <dsp:cNvPr id="0" name=""/>
        <dsp:cNvSpPr/>
      </dsp:nvSpPr>
      <dsp:spPr>
        <a:xfrm>
          <a:off x="5331343" y="2223139"/>
          <a:ext cx="2166390" cy="1299834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CA" sz="1800" b="1" kern="1200" dirty="0">
              <a:solidFill>
                <a:schemeClr val="bg2"/>
              </a:solidFill>
            </a:rPr>
            <a:t>Create a file on </a:t>
          </a:r>
          <a:r>
            <a:rPr lang="en-CA" sz="1800" b="1" kern="1200" dirty="0" err="1">
              <a:solidFill>
                <a:schemeClr val="bg2"/>
              </a:solidFill>
            </a:rPr>
            <a:t>Github</a:t>
          </a:r>
          <a:endParaRPr lang="fr-FR" sz="1800" b="1" kern="1200" dirty="0">
            <a:solidFill>
              <a:schemeClr val="bg2"/>
            </a:solidFill>
          </a:endParaRPr>
        </a:p>
      </dsp:txBody>
      <dsp:txXfrm>
        <a:off x="5331343" y="2223139"/>
        <a:ext cx="2166390" cy="1299834"/>
      </dsp:txXfrm>
    </dsp:sp>
    <dsp:sp modelId="{E71E4391-6F36-473D-89F5-004663C455CB}">
      <dsp:nvSpPr>
        <dsp:cNvPr id="0" name=""/>
        <dsp:cNvSpPr/>
      </dsp:nvSpPr>
      <dsp:spPr>
        <a:xfrm>
          <a:off x="7996003" y="2223139"/>
          <a:ext cx="2166390" cy="1299834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CA" sz="1800" b="1" kern="1200" dirty="0">
              <a:solidFill>
                <a:schemeClr val="bg2"/>
              </a:solidFill>
            </a:rPr>
            <a:t>Presentation</a:t>
          </a:r>
          <a:endParaRPr lang="fr-FR" sz="1800" b="1" kern="1200" dirty="0">
            <a:solidFill>
              <a:schemeClr val="bg2"/>
            </a:solidFill>
          </a:endParaRPr>
        </a:p>
      </dsp:txBody>
      <dsp:txXfrm>
        <a:off x="7996003" y="2223139"/>
        <a:ext cx="2166390" cy="12998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60491"/>
          <a:ext cx="1818562" cy="1818562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441907"/>
          <a:ext cx="1043437" cy="1043437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1945861"/>
          <a:ext cx="2981250" cy="1719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b="1" kern="1200" dirty="0"/>
            <a:t>DBSCAN</a:t>
          </a:r>
          <a:r>
            <a:rPr lang="en-US" sz="1500" kern="1200" dirty="0"/>
            <a:t> </a:t>
          </a:r>
        </a:p>
      </dsp:txBody>
      <dsp:txXfrm>
        <a:off x="35606" y="1945861"/>
        <a:ext cx="2981250" cy="1719259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194040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b="1" kern="1200" dirty="0"/>
            <a:t>KMEANS</a:t>
          </a:r>
        </a:p>
      </dsp:txBody>
      <dsp:txXfrm>
        <a:off x="3538574" y="1940400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77139" y="194040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b="1" kern="1200" dirty="0"/>
            <a:t>GMM</a:t>
          </a:r>
        </a:p>
      </dsp:txBody>
      <dsp:txXfrm>
        <a:off x="7077139" y="194040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2/7/2022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1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Sit Dolor Amet</a:t>
            </a:r>
          </a:p>
        </p:txBody>
      </p:sp>
      <p:pic>
        <p:nvPicPr>
          <p:cNvPr id="5" name="Video 4" title="New York City Streets">
            <a:hlinkClick r:id="" action="ppaction://media"/>
            <a:extLst>
              <a:ext uri="{FF2B5EF4-FFF2-40B4-BE49-F238E27FC236}">
                <a16:creationId xmlns:a16="http://schemas.microsoft.com/office/drawing/2014/main" id="{D08AA2E8-6C17-412E-A9CC-2E4CC6284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E3031A-6C81-4392-B47A-1128EC4E72B9}"/>
              </a:ext>
            </a:extLst>
          </p:cNvPr>
          <p:cNvSpPr txBox="1"/>
          <p:nvPr/>
        </p:nvSpPr>
        <p:spPr>
          <a:xfrm>
            <a:off x="0" y="5194851"/>
            <a:ext cx="2760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/>
              <a:t>PROJECT 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A0E46-EB98-4C2D-AAEC-0264B640DA75}"/>
              </a:ext>
            </a:extLst>
          </p:cNvPr>
          <p:cNvSpPr txBox="1"/>
          <p:nvPr/>
        </p:nvSpPr>
        <p:spPr>
          <a:xfrm>
            <a:off x="0" y="6294945"/>
            <a:ext cx="7129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+mj-lt"/>
              </a:rPr>
              <a:t>A</a:t>
            </a:r>
            <a:r>
              <a:rPr lang="fr-FR" i="0" dirty="0" err="1">
                <a:effectLst/>
                <a:latin typeface="+mj-lt"/>
              </a:rPr>
              <a:t>bdelalziz</a:t>
            </a:r>
            <a:r>
              <a:rPr lang="fr-FR" i="0" dirty="0">
                <a:effectLst/>
                <a:latin typeface="+mj-lt"/>
              </a:rPr>
              <a:t> </a:t>
            </a:r>
            <a:r>
              <a:rPr lang="fr-FR" dirty="0" err="1">
                <a:latin typeface="+mj-lt"/>
              </a:rPr>
              <a:t>M</a:t>
            </a:r>
            <a:r>
              <a:rPr lang="fr-FR" i="0" dirty="0" err="1">
                <a:effectLst/>
                <a:latin typeface="+mj-lt"/>
              </a:rPr>
              <a:t>timet</a:t>
            </a:r>
            <a:r>
              <a:rPr lang="fr-FR" i="0" dirty="0">
                <a:effectLst/>
                <a:latin typeface="+mj-lt"/>
              </a:rPr>
              <a:t>, </a:t>
            </a:r>
            <a:r>
              <a:rPr lang="fr-FR" dirty="0">
                <a:latin typeface="+mj-lt"/>
              </a:rPr>
              <a:t> Ingrid Mongori </a:t>
            </a:r>
            <a:r>
              <a:rPr lang="fr-FR" dirty="0" err="1">
                <a:latin typeface="+mj-lt"/>
              </a:rPr>
              <a:t>Yondo</a:t>
            </a:r>
            <a:r>
              <a:rPr lang="fr-FR" dirty="0">
                <a:latin typeface="+mj-lt"/>
              </a:rPr>
              <a:t>, </a:t>
            </a:r>
            <a:r>
              <a:rPr lang="fr-FR" i="0" dirty="0" err="1">
                <a:effectLst/>
                <a:latin typeface="+mj-lt"/>
              </a:rPr>
              <a:t>Zijing</a:t>
            </a:r>
            <a:r>
              <a:rPr lang="fr-FR" i="0" dirty="0">
                <a:effectLst/>
                <a:latin typeface="+mj-lt"/>
              </a:rPr>
              <a:t> XUE (Carrie)</a:t>
            </a:r>
            <a:br>
              <a:rPr lang="fr-FR" dirty="0">
                <a:latin typeface="+mj-lt"/>
              </a:rPr>
            </a:b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4DCC2-C5E6-4B18-80B8-BF39051D1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COMPARISON DBSCAN - KMEANS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50AF9-45BD-4036-BAF6-593D2FCA70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u="sng" dirty="0"/>
              <a:t>DBSCAN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0A1E3-CAFD-426F-9C0C-31CEFB5DF6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u="sng" dirty="0" err="1"/>
              <a:t>KMeans</a:t>
            </a:r>
            <a:endParaRPr lang="fr-FR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BC655-2069-4893-B35F-161B94312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60" y="2478414"/>
            <a:ext cx="470535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37D6C-7CC7-453C-AFDD-A7A7C3E2D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478414"/>
            <a:ext cx="4503336" cy="39487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6A2805-95DE-4808-8B6A-7C54E8AB4EDC}"/>
              </a:ext>
            </a:extLst>
          </p:cNvPr>
          <p:cNvSpPr txBox="1"/>
          <p:nvPr/>
        </p:nvSpPr>
        <p:spPr>
          <a:xfrm>
            <a:off x="6448508" y="3348555"/>
            <a:ext cx="3055645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200" dirty="0" err="1"/>
              <a:t>Kmeans</a:t>
            </a:r>
            <a:r>
              <a:rPr lang="fr-FR" sz="1200" dirty="0"/>
              <a:t> </a:t>
            </a:r>
            <a:r>
              <a:rPr lang="fr-FR" sz="1200" dirty="0" err="1"/>
              <a:t>is</a:t>
            </a:r>
            <a:r>
              <a:rPr lang="fr-FR" sz="1200" dirty="0"/>
              <a:t> the best model for </a:t>
            </a:r>
            <a:r>
              <a:rPr lang="fr-FR" sz="1200" dirty="0" err="1"/>
              <a:t>this</a:t>
            </a:r>
            <a:r>
              <a:rPr lang="fr-FR" sz="1200" dirty="0"/>
              <a:t> case.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26F02A-ED4C-40B8-A29F-D7527F9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516" y="3731817"/>
            <a:ext cx="2706988" cy="26953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544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AA436-7DFD-4BC3-AF70-61FEFB10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7C4D8-0E23-461D-B203-855AB2212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Video 4" title="Four Lit Lightbulbs">
            <a:hlinkClick r:id="" action="ppaction://media"/>
            <a:extLst>
              <a:ext uri="{FF2B5EF4-FFF2-40B4-BE49-F238E27FC236}">
                <a16:creationId xmlns:a16="http://schemas.microsoft.com/office/drawing/2014/main" id="{82291E59-F9A8-418C-8134-9975F902E5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82370-4EEF-48B7-9DC0-31E158202CEA}"/>
              </a:ext>
            </a:extLst>
          </p:cNvPr>
          <p:cNvSpPr txBox="1"/>
          <p:nvPr/>
        </p:nvSpPr>
        <p:spPr>
          <a:xfrm>
            <a:off x="1983545" y="2588455"/>
            <a:ext cx="36551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b="1" dirty="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7508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D864-80E7-4F07-A8C6-4C04AD62A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 algn="ctr"/>
            <a:r>
              <a:rPr lang="fr-FR" b="1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E8EE3-A83E-4F5A-826C-F8060DCBC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7322" y="2103120"/>
            <a:ext cx="6135756" cy="3749040"/>
          </a:xfrm>
        </p:spPr>
        <p:txBody>
          <a:bodyPr>
            <a:normAutofit lnSpcReduction="10000"/>
          </a:bodyPr>
          <a:lstStyle/>
          <a:p>
            <a:r>
              <a:rPr lang="en-US" sz="2600" b="1" dirty="0"/>
              <a:t>Project Goal </a:t>
            </a:r>
            <a:r>
              <a:rPr lang="en-US" sz="2600" dirty="0"/>
              <a:t>: Work on unsupervised machine learning.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b="1" dirty="0"/>
              <a:t>Dataset </a:t>
            </a:r>
            <a:r>
              <a:rPr lang="en-US" sz="2600" dirty="0"/>
              <a:t>: Uber dataset in September 2014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b="1" dirty="0"/>
              <a:t>Shape </a:t>
            </a:r>
            <a:r>
              <a:rPr lang="en-US" sz="2600" dirty="0"/>
              <a:t>: 1028136 rows and 4 columns</a:t>
            </a:r>
          </a:p>
          <a:p>
            <a:endParaRPr lang="fr-FR" dirty="0"/>
          </a:p>
        </p:txBody>
      </p:sp>
      <p:pic>
        <p:nvPicPr>
          <p:cNvPr id="10" name="Picture 9" descr="Text, table&#10;&#10;Description automatically generated">
            <a:extLst>
              <a:ext uri="{FF2B5EF4-FFF2-40B4-BE49-F238E27FC236}">
                <a16:creationId xmlns:a16="http://schemas.microsoft.com/office/drawing/2014/main" id="{74D5DE27-13FD-4DC3-9FF0-19DE3237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2" y="1957871"/>
            <a:ext cx="4663440" cy="25126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9FA7C73-575A-445D-A2ED-F0C1B2DFE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092" y="4843807"/>
            <a:ext cx="5948740" cy="150270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25173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0BAED-2839-4FFA-8336-B9C62C3D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ED60F74-5E43-4885-B290-D2D12CBD7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1329259"/>
              </p:ext>
            </p:extLst>
          </p:nvPr>
        </p:nvGraphicFramePr>
        <p:xfrm>
          <a:off x="1066800" y="1896201"/>
          <a:ext cx="10164417" cy="3948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6241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4DAA8-E67F-43ED-A484-C50C62C9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 algn="ctr"/>
            <a:r>
              <a:rPr lang="fr-FR" b="1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411EF-E66F-43AF-AB8B-F5A888B38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8017" y="2014194"/>
            <a:ext cx="7454349" cy="3749040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fr-FR" sz="2400" dirty="0">
                <a:effectLst/>
              </a:rPr>
              <a:t>Data </a:t>
            </a:r>
            <a:r>
              <a:rPr lang="fr-FR" sz="2400" dirty="0" err="1">
                <a:effectLst/>
              </a:rPr>
              <a:t>cleaning</a:t>
            </a:r>
            <a:endParaRPr lang="fr-FR" sz="2400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fr-FR" sz="2400" dirty="0">
                <a:effectLst/>
              </a:rPr>
              <a:t>Plot </a:t>
            </a:r>
            <a:r>
              <a:rPr lang="fr-FR" sz="2400" dirty="0" err="1">
                <a:effectLst/>
              </a:rPr>
              <a:t>maps</a:t>
            </a:r>
            <a:r>
              <a:rPr lang="fr-FR" sz="2400" dirty="0">
                <a:effectLst/>
              </a:rPr>
              <a:t> on Python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fr-FR" sz="2400" dirty="0" err="1">
                <a:effectLst/>
              </a:rPr>
              <a:t>Define</a:t>
            </a:r>
            <a:r>
              <a:rPr lang="fr-FR" sz="2400" dirty="0">
                <a:effectLst/>
              </a:rPr>
              <a:t> the clusters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CA" sz="2400" dirty="0">
                <a:effectLst/>
              </a:rPr>
              <a:t>Run the models with our limited RAM</a:t>
            </a:r>
            <a:endParaRPr lang="fr-FR" sz="2400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CA" sz="2400" dirty="0">
                <a:effectLst/>
              </a:rPr>
              <a:t>Implement the models</a:t>
            </a:r>
            <a:endParaRPr lang="fr-FR" sz="2400" dirty="0">
              <a:effectLst/>
            </a:endParaRPr>
          </a:p>
          <a:p>
            <a:pPr lvl="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CA" sz="2400" dirty="0">
                <a:effectLst/>
              </a:rPr>
              <a:t>Find the best parameters</a:t>
            </a:r>
            <a:endParaRPr lang="fr-FR" sz="2400" dirty="0">
              <a:effectLst/>
            </a:endParaRPr>
          </a:p>
          <a:p>
            <a:endParaRPr lang="fr-FR" dirty="0"/>
          </a:p>
        </p:txBody>
      </p:sp>
      <p:pic>
        <p:nvPicPr>
          <p:cNvPr id="5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BAE98CEE-834F-40F1-A1FC-529295C4E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834" y="1692828"/>
            <a:ext cx="5172490" cy="20607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large bonfire at night&#10;&#10;Description automatically generated with low confidence">
            <a:extLst>
              <a:ext uri="{FF2B5EF4-FFF2-40B4-BE49-F238E27FC236}">
                <a16:creationId xmlns:a16="http://schemas.microsoft.com/office/drawing/2014/main" id="{B62EDCA3-9194-4719-B628-E417C10C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463" y="3888714"/>
            <a:ext cx="2554278" cy="255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91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EA8086-1CE3-4419-9497-38D66E1FB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186438"/>
            <a:ext cx="4663440" cy="640080"/>
          </a:xfr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sz="3200" dirty="0"/>
              <a:t>LEARNINGS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BEE67B-586D-4188-AD26-195E9A355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080592"/>
            <a:ext cx="4509317" cy="3875706"/>
          </a:xfr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>
            <a:normAutofit fontScale="92500"/>
          </a:bodyPr>
          <a:lstStyle/>
          <a:p>
            <a:pPr lvl="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CA" sz="3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Better use of the clustering methods</a:t>
            </a:r>
            <a:endParaRPr lang="fr-FR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CA" sz="3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google collab</a:t>
            </a:r>
            <a:endParaRPr lang="fr-FR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CA" sz="3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Optimize our parameters for different models</a:t>
            </a:r>
            <a:endParaRPr lang="fr-FR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CA" sz="3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new libraries (</a:t>
            </a:r>
            <a:r>
              <a:rPr lang="en-CA" sz="3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i.e</a:t>
            </a:r>
            <a:r>
              <a:rPr lang="en-CA" sz="3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Folium)</a:t>
            </a:r>
            <a:endParaRPr lang="fr-FR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5E12F6-B0DC-40D4-B65B-C3B9A2462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712" y="1186438"/>
            <a:ext cx="4663440" cy="640080"/>
          </a:xfr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sz="3200" dirty="0"/>
              <a:t>IMPROVEMENTS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0EE102-D916-4B2E-9977-5468DC770D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8712" y="1987827"/>
            <a:ext cx="4509317" cy="3969154"/>
          </a:xfr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 fontScale="92500"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CA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 better computers to have the maximum memory capacity</a:t>
            </a:r>
            <a:endParaRPr lang="fr-F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Test again and again our models with different parameters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744630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3 MODELS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8242584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phic 8" descr="Badge outline">
            <a:extLst>
              <a:ext uri="{FF2B5EF4-FFF2-40B4-BE49-F238E27FC236}">
                <a16:creationId xmlns:a16="http://schemas.microsoft.com/office/drawing/2014/main" id="{9817CF42-3D14-4BC6-88CA-DF3DD318B1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7738" y="2613990"/>
            <a:ext cx="1437859" cy="1437859"/>
          </a:xfrm>
          <a:prstGeom prst="rect">
            <a:avLst/>
          </a:prstGeom>
        </p:spPr>
      </p:pic>
      <p:pic>
        <p:nvPicPr>
          <p:cNvPr id="11" name="Graphic 10" descr="Badge 1 outline">
            <a:extLst>
              <a:ext uri="{FF2B5EF4-FFF2-40B4-BE49-F238E27FC236}">
                <a16:creationId xmlns:a16="http://schemas.microsoft.com/office/drawing/2014/main" id="{36E4ABD6-DE75-4456-8989-BA92B65FAD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2175" y="2707465"/>
            <a:ext cx="1437859" cy="1443069"/>
          </a:xfrm>
          <a:prstGeom prst="rect">
            <a:avLst/>
          </a:prstGeom>
        </p:spPr>
      </p:pic>
      <p:pic>
        <p:nvPicPr>
          <p:cNvPr id="13" name="Graphic 12" descr="Badge 3 outline">
            <a:extLst>
              <a:ext uri="{FF2B5EF4-FFF2-40B4-BE49-F238E27FC236}">
                <a16:creationId xmlns:a16="http://schemas.microsoft.com/office/drawing/2014/main" id="{71E1668E-716F-4130-8FFF-D7D09151FD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45218" y="2613990"/>
            <a:ext cx="1424607" cy="14246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99EDBF-32D0-45B4-9A81-3A6707EC86B4}"/>
              </a:ext>
            </a:extLst>
          </p:cNvPr>
          <p:cNvSpPr txBox="1"/>
          <p:nvPr/>
        </p:nvSpPr>
        <p:spPr>
          <a:xfrm>
            <a:off x="1224169" y="4970461"/>
            <a:ext cx="2633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solidFill>
                  <a:srgbClr val="333333"/>
                </a:solidFill>
                <a:effectLst/>
                <a:latin typeface="inter-regular"/>
              </a:rPr>
              <a:t>Density-Based Spatial Clustering of Applications with Noise</a:t>
            </a:r>
            <a:endParaRPr lang="fr-FR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9A113-7B61-4C0F-8DC6-ADF3194AC73B}"/>
              </a:ext>
            </a:extLst>
          </p:cNvPr>
          <p:cNvSpPr txBox="1"/>
          <p:nvPr/>
        </p:nvSpPr>
        <p:spPr>
          <a:xfrm>
            <a:off x="8505859" y="4971357"/>
            <a:ext cx="2303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0" dirty="0" err="1">
                <a:solidFill>
                  <a:srgbClr val="111111"/>
                </a:solidFill>
                <a:effectLst/>
                <a:latin typeface="inter-regular"/>
              </a:rPr>
              <a:t>Gaussian</a:t>
            </a:r>
            <a:r>
              <a:rPr lang="fr-FR" sz="1600" i="0" dirty="0">
                <a:solidFill>
                  <a:srgbClr val="111111"/>
                </a:solidFill>
                <a:effectLst/>
                <a:latin typeface="inter-regular"/>
              </a:rPr>
              <a:t> Mixture </a:t>
            </a:r>
            <a:r>
              <a:rPr lang="fr-FR" sz="1600" i="0" dirty="0" err="1">
                <a:solidFill>
                  <a:srgbClr val="111111"/>
                </a:solidFill>
                <a:effectLst/>
                <a:latin typeface="inter-regular"/>
              </a:rPr>
              <a:t>Models</a:t>
            </a:r>
            <a:endParaRPr lang="fr-FR" sz="1600" dirty="0">
              <a:latin typeface="inter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22DBB-CF1A-4188-922B-3E3F18563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DBSCAN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21F252C-2A76-439C-B1BF-5027757FBB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0870" y="3466509"/>
            <a:ext cx="4889513" cy="2916630"/>
          </a:xfr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4499BD-DBD9-47D7-BC5B-F3097F146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70" y="930100"/>
            <a:ext cx="4266660" cy="24856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4F45A2-C64A-4A00-B403-70C6D4A19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92809"/>
            <a:ext cx="5321226" cy="4589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1906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E86C0-D3B0-4705-870F-07364D32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55847"/>
            <a:ext cx="10058400" cy="1371600"/>
          </a:xfrm>
        </p:spPr>
        <p:txBody>
          <a:bodyPr/>
          <a:lstStyle/>
          <a:p>
            <a:r>
              <a:rPr lang="fr-FR" b="1" dirty="0"/>
              <a:t>                           KMEANS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F1865E-DE15-4069-9442-DCE6A8EE9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40" y="2192734"/>
            <a:ext cx="4626172" cy="2117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3BCAAB-A0B5-449A-8C4D-989431950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747" y="2179484"/>
            <a:ext cx="4634519" cy="21217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CB445E-86B9-4A79-964C-D1E411A52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039" y="4339284"/>
            <a:ext cx="4626372" cy="21200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F3D779-704F-4830-BBEF-89CCFE310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557" y="4339284"/>
            <a:ext cx="4634519" cy="21200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3FD129-B873-4195-AEAE-0673EED8A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98" y="398671"/>
            <a:ext cx="2693712" cy="1752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F3239F-C5D1-458B-8D04-3FBDD4AF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7557" y="397286"/>
            <a:ext cx="3366438" cy="17441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3225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B1BF-8506-4533-AFDD-35E25313F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GMM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6BA732E-0BCB-4302-80BE-D57CB1419C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54184" y="3288067"/>
            <a:ext cx="4425549" cy="2803229"/>
          </a:xfr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3DEEBE-C659-4432-A0E8-21D0ECA73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77" y="432349"/>
            <a:ext cx="4390211" cy="27736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9CD36-444C-4581-9492-41FE04BA3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184" y="443034"/>
            <a:ext cx="4407488" cy="28027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BB1758-F739-4EEB-9AED-EA8FD5B79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77" y="3261563"/>
            <a:ext cx="4407488" cy="28032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99598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{2269FA68-BDD8-4B4F-A621-A137BC1C1105}tf78438558_win32</Template>
  <TotalTime>284</TotalTime>
  <Words>176</Words>
  <Application>Microsoft Office PowerPoint</Application>
  <PresentationFormat>Widescreen</PresentationFormat>
  <Paragraphs>48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Century Gothic</vt:lpstr>
      <vt:lpstr>Garamond</vt:lpstr>
      <vt:lpstr>inter-regular</vt:lpstr>
      <vt:lpstr>Times New Roman</vt:lpstr>
      <vt:lpstr>Wingdings</vt:lpstr>
      <vt:lpstr>SavonVTI</vt:lpstr>
      <vt:lpstr>Title Lorem Ipsum</vt:lpstr>
      <vt:lpstr>DESCRIPTION</vt:lpstr>
      <vt:lpstr>PROCESS</vt:lpstr>
      <vt:lpstr>CHALLENGES</vt:lpstr>
      <vt:lpstr>PowerPoint Presentation</vt:lpstr>
      <vt:lpstr>3 MODELS</vt:lpstr>
      <vt:lpstr>DBSCAN</vt:lpstr>
      <vt:lpstr>                           KMEANS</vt:lpstr>
      <vt:lpstr>GMM</vt:lpstr>
      <vt:lpstr>COMPARISON DBSCAN - KMEANS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ingrid</dc:creator>
  <cp:lastModifiedBy>ingrid</cp:lastModifiedBy>
  <cp:revision>36</cp:revision>
  <dcterms:created xsi:type="dcterms:W3CDTF">2022-02-06T14:39:39Z</dcterms:created>
  <dcterms:modified xsi:type="dcterms:W3CDTF">2022-02-07T13:57:15Z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